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99" r:id="rId2"/>
    <p:sldId id="300" r:id="rId3"/>
    <p:sldId id="268" r:id="rId4"/>
    <p:sldId id="301" r:id="rId5"/>
    <p:sldId id="273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248" y="424"/>
      </p:cViewPr>
      <p:guideLst>
        <p:guide orient="horz" pos="1620"/>
        <p:guide pos="47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58204-A7D0-4744-A910-0BFEF9B8141E}" type="datetimeFigureOut">
              <a:rPr lang="en-US" smtClean="0"/>
              <a:t>5/12/15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CD105-A8FD-3F48-BE54-3A03FF8EA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516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FC01A-9FCD-F044-BE39-E8FD547CD772}" type="datetimeFigureOut">
              <a:rPr lang="en-US" smtClean="0"/>
              <a:t>5/12/15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1073F-3963-B549-AEAA-D685AF8E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41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98182"/>
            <a:ext cx="7772400" cy="1102519"/>
          </a:xfrm>
        </p:spPr>
        <p:txBody>
          <a:bodyPr anchor="b">
            <a:noAutofit/>
          </a:bodyPr>
          <a:lstStyle>
            <a:lvl1pPr algn="l">
              <a:defRPr sz="4400" b="1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726" y="561751"/>
            <a:ext cx="2042548" cy="9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ntitled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692649"/>
            <a:ext cx="9144001" cy="45085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4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93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7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2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2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-2-03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3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  <p:pic>
        <p:nvPicPr>
          <p:cNvPr id="3" name="Picture 2" descr="Untitled-2-02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44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s-07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865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97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s-06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5466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Res.jp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EFCFB"/>
              </a:clrFrom>
              <a:clrTo>
                <a:srgbClr val="FEFC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2677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98182"/>
            <a:ext cx="7772400" cy="1102519"/>
          </a:xfrm>
        </p:spPr>
        <p:txBody>
          <a:bodyPr anchor="b">
            <a:noAutofit/>
          </a:bodyPr>
          <a:lstStyle>
            <a:lvl1pPr algn="l">
              <a:defRPr sz="4400" b="1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726" y="561751"/>
            <a:ext cx="2042548" cy="9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43062"/>
            <a:ext cx="7772400" cy="110251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dirty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226" y="653191"/>
            <a:ext cx="4007548" cy="19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7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43062"/>
            <a:ext cx="7772400" cy="110251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dirty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datascience102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18" y="508887"/>
            <a:ext cx="2188658" cy="107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7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4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2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ntitled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692649"/>
            <a:ext cx="9144001" cy="4508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12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- </a:t>
            </a:r>
            <a:fld id="{4C0635F0-9285-5842-A3BE-486D3CB850B3}" type="slidenum">
              <a:rPr lang="en-US" smtClean="0"/>
              <a:pPr/>
              <a:t>‹#›</a:t>
            </a:fld>
            <a:r>
              <a:rPr lang="en-US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5" r:id="rId3"/>
    <p:sldLayoutId id="2147483668" r:id="rId4"/>
    <p:sldLayoutId id="2147483650" r:id="rId5"/>
    <p:sldLayoutId id="2147483651" r:id="rId6"/>
    <p:sldLayoutId id="2147483652" r:id="rId7"/>
    <p:sldLayoutId id="2147483654" r:id="rId8"/>
    <p:sldLayoutId id="2147483661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2" r:id="rId16"/>
    <p:sldLayoutId id="2147483663" r:id="rId17"/>
    <p:sldLayoutId id="2147483666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E2432F"/>
          </a:solidFill>
          <a:latin typeface="+mj-lt"/>
          <a:ea typeface="+mj-ea"/>
          <a:cs typeface="Georgia"/>
        </a:defRPr>
      </a:lvl1pPr>
    </p:titleStyle>
    <p:bodyStyle>
      <a:lvl1pPr marL="169863" indent="-169863" algn="l" defTabSz="4572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96875" indent="-171450" algn="l" defTabSz="457200" rtl="0" eaLnBrk="1" latinLnBrk="0" hangingPunct="1">
        <a:spcBef>
          <a:spcPct val="20000"/>
        </a:spcBef>
        <a:buClr>
          <a:schemeClr val="accent1"/>
        </a:buClr>
        <a:buSzPct val="60000"/>
        <a:buFont typeface="Wingdings" charset="2"/>
        <a:buChar char=""/>
        <a:tabLst>
          <a:tab pos="5111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48689" y="3727450"/>
            <a:ext cx="6044777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</a:rPr>
              <a:t>Where are the food deserts?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8689" y="3968750"/>
            <a:ext cx="6044777" cy="2912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t">
            <a:no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</a:rPr>
              <a:t>Using </a:t>
            </a:r>
            <a:r>
              <a:rPr lang="en-US" dirty="0" err="1" smtClean="0">
                <a:solidFill>
                  <a:srgbClr val="000000"/>
                </a:solidFill>
              </a:rPr>
              <a:t>Jupyter</a:t>
            </a:r>
            <a:r>
              <a:rPr lang="en-US" dirty="0" smtClean="0">
                <a:solidFill>
                  <a:srgbClr val="000000"/>
                </a:solidFill>
              </a:rPr>
              <a:t>, Pandas, </a:t>
            </a:r>
            <a:r>
              <a:rPr lang="en-US" dirty="0" err="1">
                <a:solidFill>
                  <a:srgbClr val="000000"/>
                </a:solidFill>
              </a:rPr>
              <a:t>B</a:t>
            </a:r>
            <a:r>
              <a:rPr lang="en-US" dirty="0" err="1" smtClean="0">
                <a:solidFill>
                  <a:srgbClr val="000000"/>
                </a:solidFill>
              </a:rPr>
              <a:t>asemap</a:t>
            </a:r>
            <a:r>
              <a:rPr lang="en-US" dirty="0" smtClean="0">
                <a:solidFill>
                  <a:srgbClr val="000000"/>
                </a:solidFill>
              </a:rPr>
              <a:t>, OSM, and Network 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ctrTitle"/>
          </p:nvPr>
        </p:nvSpPr>
        <p:spPr>
          <a:xfrm>
            <a:off x="685800" y="2616053"/>
            <a:ext cx="7772400" cy="1102519"/>
          </a:xfrm>
        </p:spPr>
        <p:txBody>
          <a:bodyPr/>
          <a:lstStyle/>
          <a:p>
            <a:pPr algn="l"/>
            <a:r>
              <a:rPr lang="en-US" sz="6000" b="1" dirty="0" smtClean="0">
                <a:effectLst/>
                <a:latin typeface="+mn-lt"/>
                <a:cs typeface="Georgia"/>
              </a:rPr>
              <a:t>Geographic Analysis </a:t>
            </a:r>
            <a:br>
              <a:rPr lang="en-US" sz="6000" b="1" dirty="0" smtClean="0">
                <a:effectLst/>
                <a:latin typeface="+mn-lt"/>
                <a:cs typeface="Georgia"/>
              </a:rPr>
            </a:br>
            <a:r>
              <a:rPr lang="en-US" sz="6000" b="1" dirty="0" smtClean="0">
                <a:effectLst/>
                <a:latin typeface="+mn-lt"/>
                <a:cs typeface="Georgia"/>
              </a:rPr>
              <a:t>of Los Angeles</a:t>
            </a:r>
            <a:endParaRPr lang="en-US" sz="6000" b="1" dirty="0">
              <a:effectLst/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59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065192" y="309616"/>
            <a:ext cx="563766" cy="810246"/>
            <a:chOff x="-1587" y="-1587"/>
            <a:chExt cx="341312" cy="490537"/>
          </a:xfrm>
          <a:solidFill>
            <a:schemeClr val="accent1"/>
          </a:solidFill>
        </p:grpSpPr>
        <p:sp>
          <p:nvSpPr>
            <p:cNvPr id="15" name="Freeform 139"/>
            <p:cNvSpPr>
              <a:spLocks noEditPoints="1"/>
            </p:cNvSpPr>
            <p:nvPr/>
          </p:nvSpPr>
          <p:spPr bwMode="auto">
            <a:xfrm>
              <a:off x="-1587" y="-1587"/>
              <a:ext cx="341312" cy="49053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Roboto condensed"/>
                <a:ea typeface="+mn-ea"/>
                <a:cs typeface="Roboto condensed"/>
              </a:endParaRPr>
            </a:p>
          </p:txBody>
        </p:sp>
        <p:sp>
          <p:nvSpPr>
            <p:cNvPr id="16" name="Freeform 140"/>
            <p:cNvSpPr>
              <a:spLocks/>
            </p:cNvSpPr>
            <p:nvPr/>
          </p:nvSpPr>
          <p:spPr bwMode="auto">
            <a:xfrm>
              <a:off x="74613" y="74613"/>
              <a:ext cx="101600" cy="10001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Roboto condensed"/>
                <a:ea typeface="+mn-ea"/>
                <a:cs typeface="Roboto condensed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603250" y="1066801"/>
            <a:ext cx="3037418" cy="2816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smtClean="0">
                <a:solidFill>
                  <a:schemeClr val="accent1"/>
                </a:solidFill>
              </a:rPr>
              <a:t>Setup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Vagrant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err="1" smtClean="0"/>
              <a:t>Virtualbox</a:t>
            </a:r>
            <a:endParaRPr lang="en-US" sz="1100" dirty="0" smtClean="0"/>
          </a:p>
          <a:p>
            <a:pPr>
              <a:spcAft>
                <a:spcPts val="600"/>
              </a:spcAft>
            </a:pPr>
            <a:endParaRPr lang="en-US" sz="1100" dirty="0" smtClean="0"/>
          </a:p>
          <a:p>
            <a:pPr>
              <a:spcAft>
                <a:spcPts val="600"/>
              </a:spcAft>
            </a:pPr>
            <a:r>
              <a:rPr lang="en-US" sz="1400" b="1" dirty="0" smtClean="0">
                <a:solidFill>
                  <a:schemeClr val="accent1"/>
                </a:solidFill>
              </a:rPr>
              <a:t>Tools</a:t>
            </a:r>
            <a:endParaRPr lang="en-US" sz="1400" b="1" dirty="0">
              <a:solidFill>
                <a:schemeClr val="accent1"/>
              </a:solidFill>
            </a:endParaRP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Project </a:t>
            </a:r>
            <a:r>
              <a:rPr lang="en-US" sz="1100" dirty="0" err="1" smtClean="0"/>
              <a:t>Jupyter</a:t>
            </a:r>
            <a:endParaRPr lang="en-US" sz="1100" dirty="0" smtClean="0"/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Pandas on Starbucks Locations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Network X for Supply Chain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err="1" smtClean="0"/>
              <a:t>Basemap</a:t>
            </a:r>
            <a:r>
              <a:rPr lang="en-US" sz="1100" dirty="0" smtClean="0"/>
              <a:t> to visualize Starbucks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OSM to extract POIs</a:t>
            </a:r>
            <a:endParaRPr lang="en-US" sz="1100" dirty="0"/>
          </a:p>
          <a:p>
            <a:pPr>
              <a:spcAft>
                <a:spcPts val="600"/>
              </a:spcAft>
            </a:pPr>
            <a:endParaRPr lang="en-US" sz="1100" b="1" dirty="0"/>
          </a:p>
        </p:txBody>
      </p:sp>
      <p:sp>
        <p:nvSpPr>
          <p:cNvPr id="29" name="Rectangle 28"/>
          <p:cNvSpPr/>
          <p:nvPr/>
        </p:nvSpPr>
        <p:spPr>
          <a:xfrm>
            <a:off x="3589866" y="1066795"/>
            <a:ext cx="397933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err="1" smtClean="0">
                <a:solidFill>
                  <a:schemeClr val="accent1"/>
                </a:solidFill>
              </a:rPr>
              <a:t>Mashup</a:t>
            </a:r>
            <a:endParaRPr lang="en-US" sz="1400" b="1" dirty="0" smtClean="0">
              <a:solidFill>
                <a:schemeClr val="accent1"/>
              </a:solidFill>
            </a:endParaRP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Streets of LA from OSM to </a:t>
            </a:r>
            <a:r>
              <a:rPr lang="en-US" sz="1100" dirty="0" err="1" smtClean="0"/>
              <a:t>NetworkX</a:t>
            </a:r>
            <a:endParaRPr lang="en-US" sz="1100" b="1" dirty="0"/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Shortest Path Algorithms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Primitive driving directions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Food deserts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5890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202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VM Setup</a:t>
            </a:r>
            <a:r>
              <a:rPr lang="en-US" sz="9600" dirty="0" smtClean="0">
                <a:solidFill>
                  <a:schemeClr val="accent1"/>
                </a:solidFill>
                <a:cs typeface="Georgia"/>
              </a:rPr>
              <a:t>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133" y="3247652"/>
            <a:ext cx="873759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https://</a:t>
            </a:r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github.com</a:t>
            </a:r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</a:t>
            </a:r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datascienceinc</a:t>
            </a:r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/data-science-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toolkit</a:t>
            </a:r>
          </a:p>
          <a:p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https://</a:t>
            </a:r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github.com</a:t>
            </a:r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</a:t>
            </a:r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datascienceinc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workshops</a:t>
            </a:r>
          </a:p>
          <a:p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https://s3-us-west-1.amazonaws.com/</a:t>
            </a:r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dsworkshop</a:t>
            </a:r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</a:t>
            </a:r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sm_map.xml</a:t>
            </a:r>
            <a:endParaRPr lang="en-US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942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202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Coding time.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6359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329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Thank you</a:t>
            </a:r>
            <a:r>
              <a:rPr lang="en-US" sz="9600" dirty="0" smtClean="0">
                <a:solidFill>
                  <a:schemeClr val="accent1"/>
                </a:solidFill>
                <a:cs typeface="Georgia"/>
              </a:rPr>
              <a:t>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32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ta Scien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2432F"/>
      </a:accent1>
      <a:accent2>
        <a:srgbClr val="394E59"/>
      </a:accent2>
      <a:accent3>
        <a:srgbClr val="7FD6E6"/>
      </a:accent3>
      <a:accent4>
        <a:srgbClr val="A0ABAF"/>
      </a:accent4>
      <a:accent5>
        <a:srgbClr val="505050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 2">
      <a:majorFont>
        <a:latin typeface="Corbe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111</Words>
  <Application>Microsoft Macintosh PowerPoint</Application>
  <PresentationFormat>On-screen Show (16:9)</PresentationFormat>
  <Paragraphs>28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Geographic Analysis  of Los Angeles</vt:lpstr>
      <vt:lpstr>Outline</vt:lpstr>
      <vt:lpstr>PowerPoint Presentation</vt:lpstr>
      <vt:lpstr>PowerPoint Presentation</vt:lpstr>
      <vt:lpstr>PowerPoint Presentation</vt:lpstr>
    </vt:vector>
  </TitlesOfParts>
  <Company>Helena Hebel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Helena Hebel</dc:creator>
  <cp:lastModifiedBy>Kyle Polich</cp:lastModifiedBy>
  <cp:revision>110</cp:revision>
  <dcterms:created xsi:type="dcterms:W3CDTF">2015-03-17T17:36:23Z</dcterms:created>
  <dcterms:modified xsi:type="dcterms:W3CDTF">2015-05-12T20:25:06Z</dcterms:modified>
</cp:coreProperties>
</file>